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1" r:id="rId2"/>
    <p:sldId id="256" r:id="rId3"/>
    <p:sldId id="258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0D5E9-4F05-4BC9-B578-427370984F61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A69F-50EA-416F-8515-20CEBDC77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5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1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8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5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2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3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9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2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2C2B-E4B9-4588-B7D7-5CB9D44E2D5E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8E67-5150-4E53-8BCE-4DBA8058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		Pd. 2	rm. B2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the following into your notebook.</a:t>
            </a:r>
          </a:p>
          <a:p>
            <a:r>
              <a:rPr lang="en-US" dirty="0" smtClean="0"/>
              <a:t>Make sure that all work is completed.</a:t>
            </a:r>
          </a:p>
          <a:p>
            <a:r>
              <a:rPr lang="en-US" dirty="0" smtClean="0"/>
              <a:t>This will be checked on THURSDAY </a:t>
            </a:r>
          </a:p>
          <a:p>
            <a:r>
              <a:rPr lang="en-US" smtClean="0"/>
              <a:t>If </a:t>
            </a:r>
            <a:r>
              <a:rPr lang="en-US" dirty="0" smtClean="0"/>
              <a:t>your are finished early, take out a book to read or do homework quietly.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5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</a:t>
            </a:r>
            <a:r>
              <a:rPr lang="en-US" dirty="0" err="1" smtClean="0">
                <a:solidFill>
                  <a:srgbClr val="7030A0"/>
                </a:solidFill>
              </a:rPr>
              <a:t>llamo</a:t>
            </a:r>
            <a:r>
              <a:rPr lang="en-US" dirty="0" smtClean="0">
                <a:solidFill>
                  <a:srgbClr val="7030A0"/>
                </a:solidFill>
              </a:rPr>
              <a:t> ____________ </a:t>
            </a:r>
            <a:r>
              <a:rPr lang="en-US" dirty="0" err="1" smtClean="0">
                <a:solidFill>
                  <a:srgbClr val="7030A0"/>
                </a:solidFill>
              </a:rPr>
              <a:t>Clase</a:t>
            </a:r>
            <a:r>
              <a:rPr lang="en-US" dirty="0" smtClean="0">
                <a:solidFill>
                  <a:srgbClr val="7030A0"/>
                </a:solidFill>
              </a:rPr>
              <a:t> 801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</a:t>
            </a:r>
            <a:r>
              <a:rPr lang="en-US" dirty="0" err="1" smtClean="0">
                <a:solidFill>
                  <a:srgbClr val="7030A0"/>
                </a:solidFill>
              </a:rPr>
              <a:t>fecha</a:t>
            </a:r>
            <a:r>
              <a:rPr lang="en-US" dirty="0" smtClean="0">
                <a:solidFill>
                  <a:srgbClr val="7030A0"/>
                </a:solidFill>
              </a:rPr>
              <a:t> el 2 de </a:t>
            </a:r>
            <a:r>
              <a:rPr lang="en-US" dirty="0" err="1" smtClean="0">
                <a:solidFill>
                  <a:srgbClr val="7030A0"/>
                </a:solidFill>
              </a:rPr>
              <a:t>diciembre</a:t>
            </a:r>
            <a:r>
              <a:rPr lang="en-US" dirty="0" smtClean="0">
                <a:solidFill>
                  <a:srgbClr val="7030A0"/>
                </a:solidFill>
              </a:rPr>
              <a:t> del 2014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B:</a:t>
            </a:r>
            <a:r>
              <a:rPr lang="en-US" smtClean="0"/>
              <a:t>¿ </a:t>
            </a:r>
            <a:r>
              <a:rPr lang="en-US" dirty="0" smtClean="0"/>
              <a:t>Como </a:t>
            </a:r>
            <a:r>
              <a:rPr lang="en-US" dirty="0" err="1" smtClean="0"/>
              <a:t>repasamos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de </a:t>
            </a:r>
            <a:r>
              <a:rPr lang="en-US" dirty="0" err="1" smtClean="0"/>
              <a:t>cambio</a:t>
            </a:r>
            <a:r>
              <a:rPr lang="en-US" dirty="0" smtClean="0"/>
              <a:t> radical?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FORMA DE BOTA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Almorzar</a:t>
            </a:r>
            <a:r>
              <a:rPr lang="en-US" dirty="0" smtClean="0"/>
              <a:t> (to have lunch)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Calentar</a:t>
            </a:r>
            <a:r>
              <a:rPr lang="en-US" dirty="0" smtClean="0"/>
              <a:t> (to warm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Preferir</a:t>
            </a:r>
            <a:r>
              <a:rPr lang="en-US" dirty="0" smtClean="0"/>
              <a:t> (to prefer)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Encontrar</a:t>
            </a:r>
            <a:r>
              <a:rPr lang="en-US" dirty="0" smtClean="0"/>
              <a:t> (to find)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Encerrar</a:t>
            </a:r>
            <a:r>
              <a:rPr lang="en-US" dirty="0" smtClean="0"/>
              <a:t> (to lock up)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Recordar</a:t>
            </a:r>
            <a:r>
              <a:rPr lang="en-US" dirty="0" smtClean="0"/>
              <a:t> (to remember)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Comenzar</a:t>
            </a:r>
            <a:r>
              <a:rPr lang="en-US" dirty="0" smtClean="0"/>
              <a:t> (to begin) </a:t>
            </a:r>
            <a:r>
              <a:rPr lang="en-US" i="1" dirty="0" smtClean="0"/>
              <a:t>(</a:t>
            </a:r>
            <a:r>
              <a:rPr lang="en-US" i="1" dirty="0" err="1" smtClean="0"/>
              <a:t>e</a:t>
            </a:r>
            <a:r>
              <a:rPr lang="en-US" i="1" dirty="0" err="1" smtClean="0">
                <a:sym typeface="Wingdings" panose="05000000000000000000" pitchFamily="2" charset="2"/>
              </a:rPr>
              <a:t>ie</a:t>
            </a:r>
            <a:r>
              <a:rPr lang="en-US" i="1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Soñar</a:t>
            </a:r>
            <a:r>
              <a:rPr lang="en-US" dirty="0" smtClean="0"/>
              <a:t> (to dream)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14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7912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COPIA y completa las oraciones con la forma correcta de los verbos de cambio radical.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Los niños _______ con ser doctores.</a:t>
            </a:r>
            <a:r>
              <a:rPr lang="es-ES_tradnl" dirty="0"/>
              <a:t> </a:t>
            </a:r>
            <a:r>
              <a:rPr lang="es-ES_tradnl" dirty="0" smtClean="0"/>
              <a:t>(soñar)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Ellos _________ a pintar la casa hoy (comenzar)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Yo no _______ los libros de la biblioteca. (perder)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Toda la familia _________ en la casa. (almorzar)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Tú siempre __________ a una amiga con quien comer. (encontrar)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Laura nunca ___________ sus materiales. (recordar)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 Nosotros no __________ la </a:t>
            </a:r>
            <a:r>
              <a:rPr lang="es-ES_tradnl" dirty="0" err="1" smtClean="0"/>
              <a:t>leccion</a:t>
            </a:r>
            <a:r>
              <a:rPr lang="es-ES_tradnl" dirty="0" smtClean="0"/>
              <a:t>. (entender)</a:t>
            </a:r>
          </a:p>
        </p:txBody>
      </p:sp>
    </p:spTree>
    <p:extLst>
      <p:ext uri="{BB962C8B-B14F-4D97-AF65-F5344CB8AC3E}">
        <p14:creationId xmlns:p14="http://schemas.microsoft.com/office/powerpoint/2010/main" val="11105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915400" cy="67818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Raquel __________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r>
              <a:rPr lang="en-US" dirty="0" smtClean="0"/>
              <a:t>. (</a:t>
            </a:r>
            <a:r>
              <a:rPr lang="en-US" dirty="0" err="1" smtClean="0"/>
              <a:t>poder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y _________ a </a:t>
            </a:r>
            <a:r>
              <a:rPr lang="en-US" dirty="0" err="1" smtClean="0"/>
              <a:t>nevar</a:t>
            </a:r>
            <a:r>
              <a:rPr lang="en-US" dirty="0" smtClean="0"/>
              <a:t> mucho.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__________ mas </a:t>
            </a:r>
            <a:r>
              <a:rPr lang="en-US" dirty="0" err="1" smtClean="0"/>
              <a:t>tareas</a:t>
            </a:r>
            <a:r>
              <a:rPr lang="en-US" dirty="0" smtClean="0"/>
              <a:t>. (</a:t>
            </a:r>
            <a:r>
              <a:rPr lang="en-US" dirty="0" err="1" smtClean="0"/>
              <a:t>querer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___________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. (</a:t>
            </a:r>
            <a:r>
              <a:rPr lang="en-US" dirty="0" err="1" smtClean="0"/>
              <a:t>preferir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__________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? (</a:t>
            </a:r>
            <a:r>
              <a:rPr lang="en-US" dirty="0" err="1" smtClean="0"/>
              <a:t>dormir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Él</a:t>
            </a:r>
            <a:r>
              <a:rPr lang="en-US" dirty="0" smtClean="0"/>
              <a:t> ___________ la </a:t>
            </a:r>
            <a:r>
              <a:rPr lang="en-US" dirty="0" err="1" smtClean="0"/>
              <a:t>venta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frio</a:t>
            </a:r>
            <a:r>
              <a:rPr lang="en-US" dirty="0" smtClean="0"/>
              <a:t>. (</a:t>
            </a:r>
            <a:r>
              <a:rPr lang="en-US" dirty="0" err="1" smtClean="0"/>
              <a:t>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___________ 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nuevo</a:t>
            </a:r>
            <a:r>
              <a:rPr lang="en-US" dirty="0" smtClean="0"/>
              <a:t>? (</a:t>
            </a:r>
            <a:r>
              <a:rPr lang="en-US" dirty="0" err="1" smtClean="0"/>
              <a:t>almorzar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yo</a:t>
            </a:r>
            <a:r>
              <a:rPr lang="en-US" dirty="0" smtClean="0"/>
              <a:t> _________ a </a:t>
            </a:r>
            <a:r>
              <a:rPr lang="en-US" dirty="0" err="1" smtClean="0"/>
              <a:t>estudiar</a:t>
            </a:r>
            <a:r>
              <a:rPr lang="en-US" dirty="0" smtClean="0"/>
              <a:t>. (</a:t>
            </a:r>
            <a:r>
              <a:rPr lang="en-US" dirty="0" err="1" smtClean="0"/>
              <a:t>comenzar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____________ al </a:t>
            </a:r>
            <a:r>
              <a:rPr lang="en-US" dirty="0" err="1" smtClean="0"/>
              <a:t>perro</a:t>
            </a:r>
            <a:r>
              <a:rPr lang="en-US" dirty="0" smtClean="0"/>
              <a:t>. (</a:t>
            </a:r>
            <a:r>
              <a:rPr lang="en-US" dirty="0" err="1" smtClean="0"/>
              <a:t>encerrar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Ellos</a:t>
            </a:r>
            <a:r>
              <a:rPr lang="en-US" dirty="0" smtClean="0"/>
              <a:t> ____________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articulos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red. (</a:t>
            </a:r>
            <a:r>
              <a:rPr lang="en-US" dirty="0" err="1" smtClean="0"/>
              <a:t>encontrar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pasar</a:t>
            </a:r>
            <a:r>
              <a:rPr lang="en-US" dirty="0" smtClean="0"/>
              <a:t> el </a:t>
            </a:r>
            <a:r>
              <a:rPr lang="en-US" dirty="0" err="1" smtClean="0"/>
              <a:t>examen</a:t>
            </a:r>
            <a:r>
              <a:rPr lang="en-US" dirty="0" smtClean="0"/>
              <a:t>. (</a:t>
            </a:r>
            <a:r>
              <a:rPr lang="en-US" dirty="0" err="1" smtClean="0"/>
              <a:t>pensar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 startAt="8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6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328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801  Pd. 2 rm. B2</vt:lpstr>
      <vt:lpstr>Me llamo ____________ Clase 801 La fecha el 2 de diciembre del 2014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801 La fecha el primero de diciembre del 2014</dc:title>
  <dc:creator>Helen Zumaeta</dc:creator>
  <cp:lastModifiedBy>Helen Zumaeta</cp:lastModifiedBy>
  <cp:revision>13</cp:revision>
  <cp:lastPrinted>2014-12-01T22:17:57Z</cp:lastPrinted>
  <dcterms:created xsi:type="dcterms:W3CDTF">2014-12-01T19:07:43Z</dcterms:created>
  <dcterms:modified xsi:type="dcterms:W3CDTF">2014-12-01T22:18:09Z</dcterms:modified>
</cp:coreProperties>
</file>